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" y="58892"/>
            <a:ext cx="8919258" cy="668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18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70629" cy="650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824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mycdn.me/i?r=AyH4iRPQ2q0otWIFepML2LxRePdwojVUAxfAGIXgCQKO-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r="3490"/>
          <a:stretch/>
        </p:blipFill>
        <p:spPr bwMode="auto">
          <a:xfrm>
            <a:off x="1" y="1052736"/>
            <a:ext cx="9191880" cy="45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21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21395" r="29781" b="36682"/>
          <a:stretch/>
        </p:blipFill>
        <p:spPr bwMode="auto">
          <a:xfrm>
            <a:off x="1619672" y="169139"/>
            <a:ext cx="5551047" cy="31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82" t="26666" r="30322" b="43798"/>
          <a:stretch/>
        </p:blipFill>
        <p:spPr bwMode="auto">
          <a:xfrm>
            <a:off x="755576" y="3552674"/>
            <a:ext cx="7488832" cy="311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96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" y="764704"/>
            <a:ext cx="896099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714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8" y="260648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77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98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472608" cy="30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68" y="3501008"/>
            <a:ext cx="5471945" cy="307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0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479" y="502188"/>
            <a:ext cx="420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Разучивание элементов </a:t>
            </a:r>
          </a:p>
          <a:p>
            <a:pPr algn="ctr"/>
            <a:r>
              <a:rPr lang="ru-RU" sz="2400" b="1" dirty="0"/>
              <a:t>курского народного </a:t>
            </a:r>
            <a:r>
              <a:rPr lang="ru-RU" sz="2400" b="1" dirty="0" err="1"/>
              <a:t>карагода</a:t>
            </a:r>
            <a:r>
              <a:rPr lang="ru-RU" sz="2400" b="1" dirty="0"/>
              <a:t> </a:t>
            </a:r>
          </a:p>
          <a:p>
            <a:pPr algn="ctr"/>
            <a:r>
              <a:rPr lang="ru-RU" sz="2400" b="1" dirty="0"/>
              <a:t>«</a:t>
            </a:r>
            <a:r>
              <a:rPr lang="ru-RU" sz="2400" b="1" dirty="0" err="1"/>
              <a:t>Тимоня</a:t>
            </a:r>
            <a:r>
              <a:rPr lang="ru-RU" sz="2400" b="1" dirty="0"/>
              <a:t>» с детьми 6-7 лет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2" r="43809"/>
          <a:stretch/>
        </p:blipFill>
        <p:spPr>
          <a:xfrm>
            <a:off x="85280" y="2204864"/>
            <a:ext cx="3901867" cy="3828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15882" r="50000" b="15300"/>
          <a:stretch/>
        </p:blipFill>
        <p:spPr>
          <a:xfrm>
            <a:off x="5874135" y="290631"/>
            <a:ext cx="2867283" cy="38284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171705-4DF7-C87A-6794-D90C596DF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2723218" cy="33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1218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</TotalTime>
  <Words>12</Words>
  <Application>Microsoft Office PowerPoint</Application>
  <PresentationFormat>Экран (4:3)</PresentationFormat>
  <Paragraphs>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Елена</cp:lastModifiedBy>
  <cp:revision>4</cp:revision>
  <dcterms:created xsi:type="dcterms:W3CDTF">2022-11-02T19:05:04Z</dcterms:created>
  <dcterms:modified xsi:type="dcterms:W3CDTF">2023-04-21T12:54:51Z</dcterms:modified>
</cp:coreProperties>
</file>